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Domnul ne-a dat </a:t>
            </a:r>
            <a:b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prin apostoli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dat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apostoli, în dar,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Focul ce lumea toată-a cuprins: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Sfântă credinţă, făclie de har,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Flacăra ta nicicând nu s-a stins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Sfântă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credinţă, zi de zi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scumpătate te-om păzi!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dat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apostoli un steag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Dus de martiri prin flăcări şi spini,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Sfântă credinţă, purtată cu drag,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Flamura ta e-al nostru destin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Sfântă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credinţă, zi de zi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scumpătate te-om păzi!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ne-a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dat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Duhul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Său cel Preasfânt,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Dragostea Lui s-o împărtăşim,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încheiem planul Său pe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Biruitori, ca să biruim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Sfântă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credinţă, zi de zi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scumpătate te-om păzi!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2469</TotalTime>
  <Words>39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547</cp:revision>
  <dcterms:created xsi:type="dcterms:W3CDTF">2013-10-07T13:04:08Z</dcterms:created>
  <dcterms:modified xsi:type="dcterms:W3CDTF">2013-10-21T07:05:02Z</dcterms:modified>
  <cp:contentStatus>test</cp:contentStatus>
</cp:coreProperties>
</file>