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Noi suntem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braţele întinse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suntem braţele întinse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largul lumii necuprinse,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cu inimi noi, aprinse,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chemăm la Isus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Fă-ne, Doamne, mâini spre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înălţăm slava 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răzbunând al Tău renume,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S-arătăm tuturor dragostea!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ne-nspăimântă nicio fiară,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vom sluji voioşi în ţară;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chiar plecând pe mări, afară,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sluji bucuroşi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Fă-ne, Doamne, mâini spre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înălţăm slava 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răzbunând al Tău renume,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S-arătăm tuturor dragostea!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veşnicia fericită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sărbătoare-i pregătită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 coroană strălucită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cei ce slujesc.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Fă-ne, Doamne, mâini spre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înălţăm slava 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răzbunând al Tău renume,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S-arătăm tuturor dragostea!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2480</TotalTime>
  <Words>164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550</cp:revision>
  <dcterms:created xsi:type="dcterms:W3CDTF">2013-10-07T13:04:08Z</dcterms:created>
  <dcterms:modified xsi:type="dcterms:W3CDTF">2013-10-21T07:15:06Z</dcterms:modified>
  <cp:contentStatus>test</cp:contentStatus>
</cp:coreProperties>
</file>