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Iubirea lui Hristos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ne-a adunat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7620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Hristos ne-a adunat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ne-a trimis în sfântă „cruciadă”,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cei pierduţi în valuri de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cei ce au uitat de mult să creadă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trimite-mă,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gata-n fiecare clipă!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mă voi scula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fraţii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Biblia în mâna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în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7620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căuta în parcuri, pe maidan,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străzile oraşelor şi-n jungle,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Străbate-vom orice meridian,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unde doar iubirea vrea să umble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trimite-mă,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gata-n fiecare clipă!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mă voi scula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fraţii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Biblia în mâna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în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7620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căuta pe fraţii noştri azi,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orice neam şi-n marile biserici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Şi-i vom salva, răbdând orice necaz,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De-atâţia zei tereştri, luciferici…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trimite-mă,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gata-n fiecare clipă!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mă voi scula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fraţii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Biblia în mâna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în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7620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un zel mai aprig ca oricând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Spirit Sfânt ni-e dat fără măsură,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rămână palmă de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Necercetată astăzi de Scriptură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trimite-mă,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gata-n fiecare clipă!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mă voi scula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fraţii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Biblia în mâna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în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-7620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Hristos e gata să Se-arate-n zori,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Potop de foc e gata să se-ncingă,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noi suntem cu El căutători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nu-i pe lume forţă să ne-nvingă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Iată-mă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trimite-mă,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gata-n fiecare clipă!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mă voi scula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caut fraţii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Biblia în mâna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în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2485</TotalTime>
  <Words>340</Words>
  <Application>Microsoft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552</cp:revision>
  <dcterms:created xsi:type="dcterms:W3CDTF">2013-10-07T13:04:08Z</dcterms:created>
  <dcterms:modified xsi:type="dcterms:W3CDTF">2013-10-21T07:20:27Z</dcterms:modified>
  <cp:contentStatus>test</cp:contentStatus>
</cp:coreProperties>
</file>