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Mergeţi la cei pierduţi!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-76200"/>
            <a:ext cx="86106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Mergeţi la cei pierduţi!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fraţii voştri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care pier în mormânt de păcat!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Plângeţi cu cei greşiţi,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spuneţi în noapte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ştie toţi că Isus i-a salvat!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Mergeţi în lung şi-n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lat,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mulţi vă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aşteaptă!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ultim ceas de har şi de salvat!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-76200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lor, plângând, zace în-frântă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vă aşteaptă cu-al dragostei har;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Faceţi s-audă clar vocea speranţei,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Coardele rupte-nstrunaţi-le iar!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Mergeţi în lung şi-n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lat,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mulţi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aşteaptă!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ultim ceas de har şi de salvat!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-7620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dacă ei nu-L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iubeşte,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solia ce-avem azi de dus!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 Său bun şi sfânt ne întăreşte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salvăm lumea pentru Isus!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Mergeţi în lung şi-n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lat,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mulţi vă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aşteaptă!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ultim ceas de har şi de salvat!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2489</TotalTime>
  <Words>75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553</cp:revision>
  <dcterms:created xsi:type="dcterms:W3CDTF">2013-10-07T13:04:08Z</dcterms:created>
  <dcterms:modified xsi:type="dcterms:W3CDTF">2013-10-21T07:24:11Z</dcterms:modified>
  <cp:contentStatus>test</cp:contentStatus>
</cp:coreProperties>
</file>