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Peste munţi, peste mări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munţi, peste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voi pleca,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Vestea deloc n-a ajuns,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Milioane ce n-au cunoscut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audă şi ei de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are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turma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scumpă de 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mai sunt încă multe-n abis,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ajut,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le-aducă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staul ’napoi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mine Isus m-a trimis.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ce-aţi stat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risipind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bani în plăceri,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Împlinind vis lumesc, mincinos,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sculaţi chiar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plecaţi peste zări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slujind, să urmaţi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2494</TotalTime>
  <Words>48</Words>
  <Application>Microsoft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555</cp:revision>
  <dcterms:created xsi:type="dcterms:W3CDTF">2013-10-07T13:04:08Z</dcterms:created>
  <dcterms:modified xsi:type="dcterms:W3CDTF">2013-10-21T07:29:27Z</dcterms:modified>
  <cp:contentStatus>test</cp:contentStatus>
</cp:coreProperties>
</file>