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ţări îndepărtate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405348"/>
            <a:ext cx="7162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ţări îndepărtate,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orişice popor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inimi apăsate,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 chemarea lor?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 cum suspină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cei din jurul tău!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Ajută-i deci să vină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la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405348"/>
            <a:ext cx="7162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e-o plăcere,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Dar, oare, ce folos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iată lumea piere,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Departe de Hristos?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să răsară,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Lucraţi cu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Niciunul să nu piară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întuneric greu.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405348"/>
            <a:ext cx="7162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soli ai fericirii,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v-a fost dat!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Vestiţi-l omenirii,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Vestiţi în lung şi-n 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Domnul să-Şi adune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Poporu-nvingător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Şi-apoi să-l ia la Sine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va veni pe nor!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2495</TotalTime>
  <Words>134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556</cp:revision>
  <dcterms:created xsi:type="dcterms:W3CDTF">2013-10-07T13:04:08Z</dcterms:created>
  <dcterms:modified xsi:type="dcterms:W3CDTF">2013-10-21T07:30:33Z</dcterms:modified>
  <cp:contentStatus>test</cp:contentStatus>
</cp:coreProperties>
</file>