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70" r:id="rId3"/>
    <p:sldId id="271" r:id="rId4"/>
    <p:sldId id="272" r:id="rId5"/>
    <p:sldId id="273" r:id="rId6"/>
    <p:sldId id="274" r:id="rId7"/>
    <p:sldId id="275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Când Dumnezeu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te cheamă în lucrare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34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405348"/>
            <a:ext cx="8305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Dumnezeu te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cheamă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lucrare,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zăbovi, căci timpul este scurt,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Mai e vreun suflet scump în 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aşteptare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uşi la care încă n-ai bătut!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405348"/>
            <a:ext cx="8305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Te-ajută Domnul 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vezi cărarea,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urma Lui 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mergi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oricând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voios,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urcă munţii şi străbate marea,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mesagerul păcii lui Hristos!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405348"/>
            <a:ext cx="8305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Semănător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dragoste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cerească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Împarte adevărul orişicui,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nu poţi face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grâul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să-ncolţească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Fă-ţi datoria, restul lasă-I Lui!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405348"/>
            <a:ext cx="8305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Te-ajută Domnul </a:t>
            </a: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vezi cărarea,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urma Lui de mergi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oricând voios,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urcă munţii şi străbate marea,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mesagerul păcii lui Hristos!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405348"/>
            <a:ext cx="8305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Lui Dumnezeu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slujeşte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răbdare,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Păstrează ochii inimii deschişi,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Slujirea e favoarea cea mai mare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bucuria de la seceriş!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405348"/>
            <a:ext cx="8305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Te-ajută Domnul </a:t>
            </a: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vezi cărarea,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urma Lui de mergi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oricând voios,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urcă munţii şi străbate marea,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mesagerul păcii lui Hristos!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2509</TotalTime>
  <Words>69</Words>
  <Application>Microsoft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Imnuri noi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558</cp:revision>
  <dcterms:created xsi:type="dcterms:W3CDTF">2013-10-07T13:04:08Z</dcterms:created>
  <dcterms:modified xsi:type="dcterms:W3CDTF">2013-10-21T07:44:20Z</dcterms:modified>
  <cp:contentStatus>test</cp:contentStatus>
</cp:coreProperties>
</file>