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Seamănă sămânţa!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05348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sămânţa fără zăbovire,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sămânţa seara sau în zori!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aşteaptă-ndată mare răsplătire!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sămânţa, brav semănător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Vrednic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lucrător, seamănă de zor,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vreme bună, fie vânt sau nor!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Intră în ogor, fii stăruitor!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sămânţa, brav semănător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05348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în brazdă o sămânţă bună,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întotdeauna harnic lucrător!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plângi la urmă, secerând furtună,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sămânţa, brav semănător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Vrednic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lucrător, seamănă de zor,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vreme bună, fie vânt sau nor!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Intră în ogor, fii stăruitor!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sămânţa, brav semănător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05348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cu lacrimi, ca Mântuitorul,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N-aştepta să-ţi fie ţie mai uşor!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Vei cânta la urmă, secerând ogorul!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sămânţa, brav semănător!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Vrednic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lucrător, seamănă de zor,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vreme bună, fie vânt sau nor!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Intră în ogor, fii stăruitor!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sămânţa, brav semănător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2519</TotalTime>
  <Words>201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563</cp:revision>
  <dcterms:created xsi:type="dcterms:W3CDTF">2013-10-07T13:04:08Z</dcterms:created>
  <dcterms:modified xsi:type="dcterms:W3CDTF">2013-10-21T07:54:43Z</dcterms:modified>
  <cp:contentStatus>test</cp:contentStatus>
</cp:coreProperties>
</file>