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84" d="100"/>
          <a:sy n="84" d="100"/>
        </p:scale>
        <p:origin x="-4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10/21/2017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3576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10/21/2017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7526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 vrea să duc în lume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pacea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51569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Aş vrea să duc în lume pacea Ta,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Iubire între cei ce se urăsc,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Iertare unde-i plânsă inima,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Credinţă-n cei ce se-ndoiesc!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Revarsă, Doamne, Duhul Tău bogat,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Să mângâi cum şi Tu m-ai mângâiat,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Să simtă lumea harul Tău întreg,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Pe cei neînţeleşi să-i înţeleg!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609075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Aş vrea să duc în lume pacea Ta,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Cuvântul plin de har dumnezeiesc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toţi cei însetaţi să poată bea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Din Tine, sfânt Izvor ceresc!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Revarsă, Doamne, Duhul Tău cel Sfânt,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Speranţe să se-aprindă pe pământ,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Lumina Ta s-alunge noaptea grea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toţi cei trişti să cânte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9906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Aş vrea să duc în lume pacea Ta,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Putere celor care obosesc,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Să-mi dau şi eu, ca Tine, viaţa mea,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M-ascund în Tine, să trăiesc! </a:t>
            </a:r>
            <a:endParaRPr lang="ro-RO" altLang="ro-RO" sz="36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2533</TotalTime>
  <Words>180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566</cp:revision>
  <dcterms:created xsi:type="dcterms:W3CDTF">2013-10-07T13:04:08Z</dcterms:created>
  <dcterms:modified xsi:type="dcterms:W3CDTF">2017-10-21T10:12:56Z</dcterms:modified>
  <cp:contentStatus>test</cp:contentStatus>
</cp:coreProperties>
</file>