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7" r:id="rId2"/>
    <p:sldId id="270" r:id="rId3"/>
    <p:sldId id="271" r:id="rId4"/>
    <p:sldId id="272" r:id="rId5"/>
    <p:sldId id="273" r:id="rId6"/>
    <p:sldId id="274" r:id="rId7"/>
    <p:sldId id="275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Dorul meu ne-ncetat…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40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405348"/>
            <a:ext cx="80772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Dorul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meu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ne-ncetat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avântă spre cer,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Unde-i locul promis de Isus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mă-ntreb îngrijat 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am dreptul să sper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 voi fi eu primit în cer, sus…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40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405348"/>
            <a:ext cx="80772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Voi primi eu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cândva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cunună o stea,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 coroană ce Domnu-mi va da?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Voi ajunge la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cer,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cred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statornic şi sper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primesc răsplătiri ce nu pier!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40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405348"/>
            <a:ext cx="80772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Lucrul meu de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făcut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pot zice că-i greu: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Am oricând cerul tot ajutor!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fiu pildă la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mulţi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 bun Dumnezeu,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 uşor de făcut, e uşor!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40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405348"/>
            <a:ext cx="80772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Voi primi eu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cândva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cunună o stea,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 coroană ce Domnu-mi va da?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Voi ajunge la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cer,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cred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statornic şi sper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primesc răsplătiri ce nu pier!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40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405348"/>
            <a:ext cx="80772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Lucru-i mult şi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vrea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dau ajutor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oricine-i cuprins de păcat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atunci, ca un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pregătit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sfinţilor,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Între îngeri voi fi-ncoronat.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40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405348"/>
            <a:ext cx="80772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Voi primi eu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cândva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cunună o stea,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 coroană ce Domnu-mi va da?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Voi ajunge la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cer,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cred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statornic şi sper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primesc răsplătiri ce nu pier!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40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2562</TotalTime>
  <Words>66</Words>
  <Application>Microsoft PowerPoint</Application>
  <PresentationFormat>On-screen Show (4:3)</PresentationFormat>
  <Paragraphs>50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Imnuri noi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568</cp:revision>
  <dcterms:created xsi:type="dcterms:W3CDTF">2013-10-07T13:04:08Z</dcterms:created>
  <dcterms:modified xsi:type="dcterms:W3CDTF">2013-10-21T08:37:19Z</dcterms:modified>
  <cp:contentStatus>test</cp:contentStatus>
</cp:coreProperties>
</file>