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70" r:id="rId3"/>
    <p:sldId id="271" r:id="rId4"/>
    <p:sldId id="272" r:id="rId5"/>
    <p:sldId id="273" r:id="rId6"/>
    <p:sldId id="274" r:id="rId7"/>
    <p:sldId id="27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De ţi-este greu pe cale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405348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ţi-este greu pe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cale,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sărmane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peregrin,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Înalţă-te-n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credinţă,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dragoste mai plin;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Lucrează cât 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ziuă,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oricât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istovit,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vine după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muncă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timp de odihnit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405348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Timp de odihnit avea-vom,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sfârşit,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nu va fi întruna de plâns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trudit;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Sfârşitul 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aproape,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sfârşitul mult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dorit,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Dureri şi lacrimi n-or mai fi,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timp de odihnit.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405348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Această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viaţă-i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dată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pâinea ce-o frămânţi,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S-o pui în brazda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lumii,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plângi şi-apoi să cânţi…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’Nainte prin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credinţă,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sta descumpănit,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Răsplata 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aproape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timp de odihnit!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405348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Timp de odihnit avea-vom,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sfârşit,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nu va fi întruna de plâns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trudit;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Sfârşitul 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aproape,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sfârşitul mult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dorit,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Dureri şi lacrimi n-or mai fi,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timp de odihnit.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405348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nu priveşti cum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alţii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umbră se-odihnesc,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Odihna lor 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moarte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destin ceresc!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pe toţi îi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cheamă,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cel trudit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Primeşte 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răsplată,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timp de odihnit.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405348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Timp de odihnit avea-vom,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sfârşit,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nu va fi întruna de plâns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trudit;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Sfârşitul 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aproape,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sfârşitul mult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dorit,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Dureri şi lacrimi n-or mai fi,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timp de odihnit.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2578</TotalTime>
  <Words>74</Words>
  <Application>Microsoft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573</cp:revision>
  <dcterms:created xsi:type="dcterms:W3CDTF">2013-10-07T13:04:08Z</dcterms:created>
  <dcterms:modified xsi:type="dcterms:W3CDTF">2013-10-21T08:53:10Z</dcterms:modified>
  <cp:contentStatus>test</cp:contentStatus>
</cp:coreProperties>
</file>