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marea Ta lucrare!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marea Ta lucrare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se face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prin putere, nici prin tărie,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prin Duhul Tău cel Sfânt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Duhul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dă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Sfânt dă tărie,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Nădejdea noastră şi biruinţa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Duhul Sfânt!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trimiţi să spunem lumii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Izbăvirea de păcat;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Credinţa toată, speranţa noastră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E-n puterea ce ne-ai dat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Duhul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dă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Sfânt dă tărie,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Nădejdea noastră şi biruinţa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Duhul Sfânt!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Nici putere, nici tărie,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 nu avem deloc;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Mai sus ne cheamă, mai tari ne face</a:t>
            </a:r>
          </a:p>
          <a:p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Al iubirii Tale foc</a:t>
            </a:r>
            <a:r>
              <a:rPr lang="it-IT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Duhul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dă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Sfânt dă tărie,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Nădejdea noastră şi biruinţa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Duhul Sfânt!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2581</TotalTime>
  <Words>156</Words>
  <Application>Microsoft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574</cp:revision>
  <dcterms:created xsi:type="dcterms:W3CDTF">2013-10-07T13:04:08Z</dcterms:created>
  <dcterms:modified xsi:type="dcterms:W3CDTF">2013-10-21T08:56:41Z</dcterms:modified>
  <cp:contentStatus>test</cp:contentStatus>
</cp:coreProperties>
</file>