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N-auzi tu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zice Domnul?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05348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N-auzi tu când zice Domnul: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„Unde sunt cei ce-Mi servesc?”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Copt e-acuma secerişul,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secerători lipsesc!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dă răsplată mare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Celor care vor lucra!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vine, cine zice: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„Iată-mă în via Ta!”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05348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nu poţi străbate marea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sol între păgâni,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Poţi găsi şi-aici de lucru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Între-ai tăi şi-ntre vecini!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Pentru-a Domnului lucrare,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Sume mari de nu poţi da,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Bucuros Isus primeşte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 văduvei para!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05348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Zici că n-ai dar de vorbire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Pavel a vesti?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Totuşi poţi vorbi de Domnul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El pentru noi muri!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poţi converti puternici,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bătrâni reci de-ţi vor sta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Ieşi la drumuri şi la garduri,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smeriţi vor asculta!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2794</TotalTime>
  <Words>152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584</cp:revision>
  <dcterms:created xsi:type="dcterms:W3CDTF">2013-10-07T13:04:08Z</dcterms:created>
  <dcterms:modified xsi:type="dcterms:W3CDTF">2013-10-21T12:29:08Z</dcterms:modified>
  <cp:contentStatus>test</cp:contentStatus>
</cp:coreProperties>
</file>