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Aşa cum Eu am fost trimis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405348"/>
            <a:ext cx="8763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Aşa cum Eu am fost trimis în lume,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fel şi voi, porniţi pe urma Mea,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Nerăsplătiţi şi fără de renume,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singuri, nu, Eu nu vă voi lăsa!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405348"/>
            <a:ext cx="8763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vă trimit în valea suferinţei,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cei pierduţi, la cei sărmani şi goi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le aprindeţi flacăra credinţei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să se-ntoarcă-n staul, înapoi.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405348"/>
            <a:ext cx="8763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Aşa cum Eu am fost privit cu ură,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Purtaţi şi voi al crucii greu calvar,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veţi primi Duh Sfânt fără măsură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să vestiţi al mântuirii har!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405348"/>
            <a:ext cx="8763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Aşa cum Eu am părăsit mărirea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Şi-am dat la toţi, ca jertfă, viaţa Mea,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fel şi voi să vă-mpliniţi menirea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drum de cer, suind prin Golgota!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2797</TotalTime>
  <Words>162</Words>
  <Application>Microsoft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585</cp:revision>
  <dcterms:created xsi:type="dcterms:W3CDTF">2013-10-07T13:04:08Z</dcterms:created>
  <dcterms:modified xsi:type="dcterms:W3CDTF">2013-10-21T12:32:29Z</dcterms:modified>
  <cp:contentStatus>test</cp:contentStatus>
</cp:coreProperties>
</file>