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0" r:id="rId3"/>
    <p:sldId id="271" r:id="rId4"/>
    <p:sldId id="275" r:id="rId5"/>
    <p:sldId id="279" r:id="rId6"/>
    <p:sldId id="278" r:id="rId7"/>
    <p:sldId id="274" r:id="rId8"/>
    <p:sldId id="277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384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5/2/2015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493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5/2/2015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72015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Hristos cheamă-ajutoare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48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Hristos cheamă-ajutoare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lucru-n al Său câmp,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vocea-I iubitoare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Ne-arată drumul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mila Ta cea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Ajută-mă să spun: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„Iubite Doamne, iată-mă!”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48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Iată-mă, iată-mă,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Ta lucrare-acum pornesc voios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iată-mă, iată-mă,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Iubite Doamne, iată-mă!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50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Eu ma incred in Tine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Cu atatea noi chemari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Cand glasul Tau din mine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Ma-ndeamna  peste mari 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Ca fructe noi multime 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S-aduc din departari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Iubite Doamne iatama!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48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Iată-mă, iată-mă,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Ta lucrare-acum pornesc voios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iată-mă, iată-mă,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Iubite Doamne, iată-mă!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/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/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/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/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/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/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     </a:t>
            </a:r>
            <a:r>
              <a:rPr lang="it-IT" dirty="0" smtClean="0">
                <a:solidFill>
                  <a:srgbClr val="FFFF00"/>
                </a:solidFill>
              </a:rPr>
              <a:t>3.</a:t>
            </a:r>
            <a:r>
              <a:rPr lang="it-IT" dirty="0" smtClean="0">
                <a:solidFill>
                  <a:schemeClr val="bg1"/>
                </a:solidFill>
              </a:rPr>
              <a:t>Ramai cu mine-n lupta,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     Dusmani cand se-n tetesc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     Si da-mi putere multa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     Mereu sa biruiesc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     O suta din o suta 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     M-ajuta sa rodesc 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     Iubite Doamne iatama! 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7487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48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Iată-mă, iată-mă,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Ta lucrare-acum pornesc voios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iată-mă, iată-mă,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Iubite Doamne, iată-mă!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48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Povara pentru alţii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jug şi dar ceresc: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Tresalt de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altora slujesc!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Doresc să-mi caut fraţii,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Lucrarea să-mplinesc,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Iubite Doamne, iată-mă!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48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Iată-mă, iată-mă,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Ta lucrare-acum pornesc voios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iată-mă, iată-mă,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Iubite Doamne, iată-mă!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2832</TotalTime>
  <Words>215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3.Ramai cu mine-n lupta,      Dusmani cand se-n tetesc      Si da-mi putere multa      Mereu sa biruiesc      O suta din o suta       M-ajuta sa rodesc       Iubite Doamne iatama!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592</cp:revision>
  <dcterms:created xsi:type="dcterms:W3CDTF">2013-10-07T13:04:08Z</dcterms:created>
  <dcterms:modified xsi:type="dcterms:W3CDTF">2015-05-02T16:28:40Z</dcterms:modified>
  <cp:contentStatus>test</cp:contentStatus>
</cp:coreProperties>
</file>