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 timpul marii treziri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timpul marii treziri!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ultimul ceas de luptat!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 se scriu răsplătiri;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mai e încă de secerat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Trezeşte-te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E timpul marii hotărâri!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Trezeşte-te! Nu vrei să fii tu pregătit?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Apocalipsa o trăim acum şi-n curând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Se-ntoarce Domnul şi totul e sfârşit!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slabi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lucrând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s-au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călit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Cei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fără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talent au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succes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Chemarea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sfântă-au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primit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;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Dar tu ce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loc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ce destin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ţi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-ai ales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Trezeşte-te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E timpul marii hotărâri!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Trezeşte-te! Nu vrei să fii tu pregătit?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Apocalipsa o trăim acum şi-n curând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Se-ntoarce Domnul şi totul e sfârşit!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Coroane-aşteaptă în cer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Mulţime de stele şi frunţi!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Vrei azi să fii mesager,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strigi cu noi vestea bună pe munţi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Trezeşte-te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E timpul marii hotărâri!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Trezeşte-te! Nu vrei să fii tu pregătit?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Apocalipsa o trăim acum şi-n curând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Se-ntoarce Domnul şi totul e sfârşit!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2818</TotalTime>
  <Words>196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591</cp:revision>
  <dcterms:created xsi:type="dcterms:W3CDTF">2013-10-07T13:04:08Z</dcterms:created>
  <dcterms:modified xsi:type="dcterms:W3CDTF">2013-10-21T12:53:06Z</dcterms:modified>
  <cp:contentStatus>test</cp:contentStatus>
</cp:coreProperties>
</file>