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ce nu vii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ne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la Tine?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9344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ce nu vii ca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la Tine?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ce nu vii, cum ne-ai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făgăduit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mai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aştepţi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poate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mai vine,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Vreun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suflet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mai e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9344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Tu voieşti a lumii mântuire,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milostiv şi-a toate răbdător,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(:Căci Tu nu vrei să moară-n rătăcire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suflet fără salvator.:)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9344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Doamne, cu a Ta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iar cum ne-ai făgăduit,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(:Să-ntemeiezi în pace şi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Ta domnie fără de sfârşit!:)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2821</TotalTime>
  <Words>123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593</cp:revision>
  <dcterms:created xsi:type="dcterms:W3CDTF">2013-10-07T13:04:08Z</dcterms:created>
  <dcterms:modified xsi:type="dcterms:W3CDTF">2013-10-21T12:56:41Z</dcterms:modified>
  <cp:contentStatus>test</cp:contentStatus>
</cp:coreProperties>
</file>