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1902" y="-1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12/19/2020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70018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12/19/2020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700003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Vin’ la Isus azi,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nu-ntârzia!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93442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Vin’ la Isus azi, nu-ntârzia,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Fă-n toate cum a zis El, aşa!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este gata a-ţi ajuta,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vino chiar acum!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Fericit voi fi atunci curat,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Când, spălat de orişice păcat,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Domnul fi-voi neîncetat!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Doamne, iată vin!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152936"/>
            <a:ext cx="8077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Ah, vin’ şi-ascultă de-al Lui Cuvânt,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dă-I-o numaidecât!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ţi-este sigur coperământ,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vino chiar acum!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Fericit voi fi atunci curat,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Când, spălat de orişice păcat,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Domnul fi-voi neîncetat!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Doamne, iată vin!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93442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O, crede numai, nu te-ndoi,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Cu siguranţă te va primi!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Şi pentru tine El Se jertfi,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O, vino chiar acum!</a:t>
            </a:r>
            <a:endParaRPr lang="pt-BR" altLang="ro-RO" sz="400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Fericit voi fi atunci curat,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Când, spălat de orişice păcat,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Domnul fi-voi neîncetat!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Doamne, iată vin!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2905</TotalTime>
  <Words>188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Biserica AZS Verona</cp:lastModifiedBy>
  <cp:revision>596</cp:revision>
  <dcterms:created xsi:type="dcterms:W3CDTF">2013-10-07T13:04:08Z</dcterms:created>
  <dcterms:modified xsi:type="dcterms:W3CDTF">2020-12-19T09:33:03Z</dcterms:modified>
  <cp:contentStatus>test</cp:contentStatus>
</cp:coreProperties>
</file>