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Domnitorul păcii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Domnitorul păcii,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Inimă, tu n-ai sălaş?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I-auzi cum la uşă-ţi bate: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 să intre, tu nu-L laşi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 vrea să se consacre,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altarul lui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inima-I deschide?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 bucuros!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 ai pentru orice lucru,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plăceri te-ai alipit,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pe Isus Îl lepezi,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care te-a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 vrea să se consacre,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altarul lui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inima-I deschide?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 bucuros!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I-auzi, i-auzi tot mai bate,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ai vreme să-L primeşti?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nu-L laşi să intre astăzi,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Mâine poate nu mai eşti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 vrea să se consacre,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altarul lui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inima-I deschide?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 bucuros!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93442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ai, ce poţi, degrabă,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consacră-n 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ziua cea din urmă,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 vei căi amar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 vrea să se consacre,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altarul lui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inima-I deschide?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Iată-L, vine bucuros!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2918</TotalTime>
  <Words>217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598</cp:revision>
  <dcterms:created xsi:type="dcterms:W3CDTF">2013-10-07T13:04:08Z</dcterms:created>
  <dcterms:modified xsi:type="dcterms:W3CDTF">2013-10-21T14:33:34Z</dcterms:modified>
  <cp:contentStatus>test</cp:contentStatus>
</cp:coreProperties>
</file>