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Dulcea chemare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93442"/>
            <a:ext cx="9067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Dulcea chemare azi încă răsună: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sărman rătăcit!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te poate scăpa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furtună,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El, care-atât te-a iubit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vino-acasă, vino, drumeţ obosit!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Dulcea chemare azi încă răsună: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azi, suflet trudit!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93442"/>
            <a:ext cx="9067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Încă-auzim azi chemarea duioasă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Şi-al ei ecou pe pământ;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Timpul de har, vremea cea preţioasă,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va-ncheia în curând.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vino-acasă, vino, drumeţ obosit!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Dulcea chemare azi încă răsună: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azi, suflet trudit!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93442"/>
            <a:ext cx="9067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Anii se scurg şi se duc cu grăbire,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ne aşteaptă pe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Cele prezise îşi au împlinire,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Aproape-i ziua de-apoi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vino-acasă, vino, drumeţ obosit!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Dulcea chemare azi încă răsună: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azi, suflet trudit!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93442"/>
            <a:ext cx="9067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păcătos încă are iertare,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mai e oferit;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cuprinde-n iubirea Sa mare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orice suflet trudit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vino-acasă, vino, drumeţ obosit!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Dulcea chemare azi încă răsună: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azi, suflet trudit!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2925</TotalTime>
  <Words>185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600</cp:revision>
  <dcterms:created xsi:type="dcterms:W3CDTF">2013-10-07T13:04:08Z</dcterms:created>
  <dcterms:modified xsi:type="dcterms:W3CDTF">2013-10-21T14:40:25Z</dcterms:modified>
  <cp:contentStatus>test</cp:contentStatus>
</cp:coreProperties>
</file>