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Întoarce-te,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fiu pierdut!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Întoarce-te, o, fiu pierdut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Tatăl tău, din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 dar cât te-ai abătut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Înstrăinat de 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Întoarce-te aşa cum 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Flămând şi zdrenţăros;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Vei fi primit cum nu gândeşti,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Fiul Său,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Întoarce-te, copila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Plângând, la Dumnezeu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Cămin mai dulce n-ai afla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Decât la Tatăl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93442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Întoarceţi-vă, fii pierduţi,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fiice-a’ nimănui,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s-au întins atâtea punţi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Spre casa Tatălui!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462/920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2927</TotalTime>
  <Words>111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601</cp:revision>
  <dcterms:created xsi:type="dcterms:W3CDTF">2013-10-07T13:04:08Z</dcterms:created>
  <dcterms:modified xsi:type="dcterms:W3CDTF">2013-10-21T14:42:58Z</dcterms:modified>
  <cp:contentStatus>test</cp:contentStatus>
</cp:coreProperties>
</file>