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voi, toţi cei împovăraţi!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O, voi, toţi cei împovăraţi,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Veniţi, Isus vă cheamă!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El veţi fi toţi mângâiaţi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Mai mult decât de-o mamă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Dulce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Nume, Nume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pe pământ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E-n acest divin Cuvânt: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 scump, „Isuse”.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 ce cădeţi la orice pas,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Veniţi, Isus v-ajută,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e cu voi în orice ceas,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Puteri noi vă-mprumută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Dulce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Nume, Nume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pe pământ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E-n acest divin Cuvânt: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 scump, „Isuse”.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 ce-ndoială tot simţiţi,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Veniţi, Isus vă-mbie!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El puteţi fi fericiţi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De-acuma pe vecie!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Dulce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Nume, Nume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pe pământ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E-n acest divin Cuvânt: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 scump, „Isuse”.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Voi, toţi cei trişti şi izolaţi,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Veniţi, El vă invită,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El găsiţi tot ce speraţi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pacea mult dorită.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Dulce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Nume, Nume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pe pământ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E-n acest divin Cuvânt: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 scump, „Isuse”.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772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7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vină tot cel slab, sfios,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inima înfrântă!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Isus vă scapă bucuros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tot ce vă frământă!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Dulce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Nume, Nume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pe pământ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E-n acest divin Cuvânt: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Nume scump, „Isuse”.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2940</TotalTime>
  <Words>267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603</cp:revision>
  <dcterms:created xsi:type="dcterms:W3CDTF">2013-10-07T13:04:08Z</dcterms:created>
  <dcterms:modified xsi:type="dcterms:W3CDTF">2013-10-21T14:55:49Z</dcterms:modified>
  <cp:contentStatus>test</cp:contentStatus>
</cp:coreProperties>
</file>