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Spre-a cele ţărmuri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veşnicii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cele ţărmuri din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 nul îi cheamă şi pe copii!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 cu harpe cântă cu 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Ia-auzi cum sună cântecul lor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: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Vino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acasă, cerul te vrea,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Totul e gata, nu-ntârzia!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Nu asculta de glasul oricui,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te-aşteaptă în casa Lui!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cele ţărmuri din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Părinţii-ndeamnă pe-ai lor copii: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acasă, copil pierdut,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iubeşte nimeni mai mult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Vino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acasă, cerul te vrea,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Totul e gata, nu-ntârzia!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Nu asculta de glasul oricui,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te-aşteaptă în casa Lui!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Patria mea, ce mult te doresc!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Ştiu că acolo toţi mă iubesc!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deja un loc pregătit,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Vino şi tu să fii fericit!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Vino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acasă, cerul te vrea,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Totul e gata, nu-ntârzia!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Nu asculta de glasul oricui,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te-aşteaptă în casa Lui!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2947</TotalTime>
  <Words>184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607</cp:revision>
  <dcterms:created xsi:type="dcterms:W3CDTF">2013-10-07T13:04:08Z</dcterms:created>
  <dcterms:modified xsi:type="dcterms:W3CDTF">2013-10-21T15:02:54Z</dcterms:modified>
  <cp:contentStatus>test</cp:contentStatus>
</cp:coreProperties>
</file>