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Viaţa cum o duci, copile?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3442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cum o duci, copile?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nu-nchide,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aceste grele zile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Uşa larg deschide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Facla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vieţii arde falnic,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te cheamă Tatăl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întoarce cât mai grabnic,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Lasă-te de rău!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3442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 tale vise piară!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nu-nchide,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Domnu-n viaţă să-ţi răsară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Uşa larg deschide!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Facla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vieţii arde falnic,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te cheamă Tatăl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întoarce cât mai grabnic,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Lasă-te de rău!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3442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iubitor te cheamă,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nu-nchide,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Cuvântu-I să iei seamă,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Uşa larg deschide!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Facla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vieţii arde falnic,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te cheamă Tatăl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întoarce cât mai grabnic,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Lasă-te de rău!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3442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Bucuria lumii trece,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nu-nchide,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 din cer cu mult o-ntrece,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Uşa larg deschide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Facla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vieţii arde falnic,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te cheamă Tatăl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întoarce cât mai grabnic,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Lasă-te de rău!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93442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Fericire, pace multă,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nu-nchide,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Are tot cel ce ascultă,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Uşa larg deschide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Facla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vieţii arde falnic,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te cheamă Tatăl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întoarce cât mai grabnic,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Lasă-te de rău!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2983</TotalTime>
  <Words>243</Words>
  <Application>Microsoft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615</cp:revision>
  <dcterms:created xsi:type="dcterms:W3CDTF">2013-10-07T13:04:08Z</dcterms:created>
  <dcterms:modified xsi:type="dcterms:W3CDTF">2013-10-21T15:38:26Z</dcterms:modified>
  <cp:contentStatus>test</cp:contentStatus>
</cp:coreProperties>
</file>