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Iată, El vine, Domn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în mărire!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75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93442"/>
            <a:ext cx="8458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Iată, El vine, Domn în mărire,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Iată, curând vom vedea ziua Sa!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Sub zări senine, ce fericire,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mii de îngeri cânta-vom osana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475/920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93442"/>
            <a:ext cx="8458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Iată, El vine, zorii se-arată,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Cerul se-ncinge de gloria Sa!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mântuiţii, toţi laolaltă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Îi vom cânta preamărire, osana!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475/920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93442"/>
            <a:ext cx="8458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Iată, El poartă stele-n cunună,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Gloria Lui orice ochi va vedea!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Coruri de îngeri falnic răsună,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ei de-a pururi cânta-vom osana!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475/920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2986</TotalTime>
  <Words>111</Words>
  <Application>Microsoft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616</cp:revision>
  <dcterms:created xsi:type="dcterms:W3CDTF">2013-10-07T13:04:08Z</dcterms:created>
  <dcterms:modified xsi:type="dcterms:W3CDTF">2013-10-21T15:41:28Z</dcterms:modified>
  <cp:contentStatus>test</cp:contentStatus>
</cp:coreProperties>
</file>