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curând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coboară pe nor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Domnul, curând, Se coboară pe nor,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să-Şi adune iubitul popor,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Ce-a aşteptat răsplătiri de nespus,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După cum promis-a Însuşi Domnul Isus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revine curând!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 Doamne să ne iei cu Tine-n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Sori, lună, stele, cu toate vestesc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în curând vine Prinţul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ziua-aceea va fi doar suspin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cei ce n-au urmat Păstorul divin.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revine curând!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 Doamne să ne iei cu Tine-n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cei drepţi, bucurii se vestesc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cu mult dor ei spre ceruri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Fiţi pregătiţi într-un spirit şi-un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Isus pe-acest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coboară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revine curând!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 Doamne să ne iei cu Tine-n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2989</TotalTime>
  <Words>166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617</cp:revision>
  <dcterms:created xsi:type="dcterms:W3CDTF">2013-10-07T13:04:08Z</dcterms:created>
  <dcterms:modified xsi:type="dcterms:W3CDTF">2013-10-21T15:44:48Z</dcterms:modified>
  <cp:contentStatus>test</cp:contentStatus>
</cp:coreProperties>
</file>