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70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Domnul din cer coboară (canon)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77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381000"/>
            <a:ext cx="75438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din cer coboară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să ne ia în slavă,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Aleluia-n cor Îi vom cânta!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2992</TotalTime>
  <Words>33</Words>
  <Application>Microsoft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618</cp:revision>
  <dcterms:created xsi:type="dcterms:W3CDTF">2013-10-07T13:04:08Z</dcterms:created>
  <dcterms:modified xsi:type="dcterms:W3CDTF">2013-10-21T15:47:15Z</dcterms:modified>
  <cp:contentStatus>test</cp:contentStatus>
</cp:coreProperties>
</file>