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vino, Tu, Emanuel!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O, vino, Tu, Emanuel,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izbăveşti pe Israel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greu exil, din lumea rea;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Speranţă-i în venirea Ta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Cântaţi! Strigaţi! Emanuel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Se-ntoarce iar la Israel!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Înţelepciunea cea de sus,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Te aşteptăm la noi, Isus,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să domneşti cu Legea Ta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Să-nvingă-n lume dragostea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Cântaţi! Strigaţi! Emanuel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Se-ntoarce iar la Israel!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O, vino, Tu, al lumii dor,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fim cu toţii un popor,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cerţi invidii şi război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cerul să-l aduci la noi!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Cântaţi! Strigaţi! Emanuel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Se-ntoarce iar la Israel!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3013</TotalTime>
  <Words>141</Words>
  <Application>Microsoft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621</cp:revision>
  <dcterms:created xsi:type="dcterms:W3CDTF">2013-10-07T13:04:08Z</dcterms:created>
  <dcterms:modified xsi:type="dcterms:W3CDTF">2013-10-21T16:08:12Z</dcterms:modified>
  <cp:contentStatus>test</cp:contentStatus>
</cp:coreProperties>
</file>