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Hristos, Cuvântul,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vorbit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Hristos, Cuvântul, a vorbit,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Solemn El ne-a făgăduit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în curând va reveni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Domn pe veşnicii!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frumos va fi atunci,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frumos va fi atunci!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Ah, vino, Doamne, în curând,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Cu-al Tău Eden preasfânt.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Cei drepţi întâi vor învia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ei pe Domnul vor vedea,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Aşa precum L-au aşteptat,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slavă înălţat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frumos va fi atunci,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frumos va fi atunci!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Ah, vino, Doamne, în curând,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Cu-al Tău Eden preasfânt.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Oraşul sfânt se va vedea,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Acolo sfinţii vor intra,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să-şi primească plata lor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trai nemuritor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frumos va fi atunci,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frumos va fi atunci!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Ah, vino, Doamne, în curând,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Cu-al Tău Eden preasfânt.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Paradis, în slava sa,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cei iubiţi vom revedea;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Dureri şi moarte vor pieri,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rău nu va mai fi!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frumos va fi atunci,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frumos va fi atunci!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Ah, vino, Doamne, în curând,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Cu-al Tău Eden preasfânt.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3049</TotalTime>
  <Words>233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624</cp:revision>
  <dcterms:created xsi:type="dcterms:W3CDTF">2013-10-07T13:04:08Z</dcterms:created>
  <dcterms:modified xsi:type="dcterms:W3CDTF">2013-10-22T06:15:40Z</dcterms:modified>
  <cp:contentStatus>test</cp:contentStatus>
</cp:coreProperties>
</file>