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0" r:id="rId3"/>
    <p:sldId id="276" r:id="rId4"/>
    <p:sldId id="272" r:id="rId5"/>
    <p:sldId id="277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Atâta dor…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7332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 s-a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strâns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pieptul nostru slab,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De-atâta timp, de veacuri adunat!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aşteptăm să vină iar în slava Lui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Acela care crucea ne-a purtat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7332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Doamne, vino în mărire!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aşteptăm,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nespus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 iar, pe nori, în strălucire,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ne iei la Tine, bunule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7332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n-ai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venit,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suntem de vină, noi,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Aceşti trei îngeri tot nepregătiţi;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n-am ajuns la orice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limbă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popor,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foc şi-n jertfă zilnic oţeliţi!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7332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Doamne, vino în mărire!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aşteptăm,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nespus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 iar, pe nori, în strălucire,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ne iei la Tine, bunule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73320"/>
            <a:ext cx="8534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Tine, Doamne-mi mai adăp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speranţa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zăbovirea şi în graba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Duhul Tău şi-n noul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legământ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care intră încă cine vrea…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373320"/>
            <a:ext cx="8534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vino, Doamne, vino în mărire!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aşteptăm,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nespus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vino iar, pe nori, în strălucire,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ne iei la Tine, bunule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486/920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3166</TotalTime>
  <Words>95</Words>
  <Application>Microsoft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629</cp:revision>
  <dcterms:created xsi:type="dcterms:W3CDTF">2013-10-07T13:04:08Z</dcterms:created>
  <dcterms:modified xsi:type="dcterms:W3CDTF">2013-10-22T08:12:04Z</dcterms:modified>
  <cp:contentStatus>test</cp:contentStatus>
</cp:coreProperties>
</file>