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 ’nălţimi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se-aude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zvon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7332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’nălţimi se-aude zvon,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 merg grăbiţi spre tron,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Mirele S-a-ncoronat,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Haina slavei a-mbrăcat;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albastrele tării,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Însoţit de mii şi 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Spre-al pământului hotar,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vine iar!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7332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salvaţi pornesc spre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Să-ntâlnească pe Isus;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Într-o clipă sunt schimbaţi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spre ceruri înălţaţi.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Glasuri, harpe de lumini,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Mântuiţi şi heruvimi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pornit, pe albul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lumea stelelor.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7332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din Paradis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Braţele Şi le-a deschis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primească-al Său popor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Aşteptat cu-atâta dor.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tot a-mpodobit,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Imnuri noi a pregătit,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Într-o clipă vom cânta: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Aleluia! 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3172</TotalTime>
  <Words>133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631</cp:revision>
  <dcterms:created xsi:type="dcterms:W3CDTF">2013-10-07T13:04:08Z</dcterms:created>
  <dcterms:modified xsi:type="dcterms:W3CDTF">2013-10-22T08:18:08Z</dcterms:modified>
  <cp:contentStatus>test</cp:contentStatus>
</cp:coreProperties>
</file>