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Te-aştept zilnic, Isuse! (canon)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373320"/>
            <a:ext cx="7391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Te-aştept zilnic, Isuse,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Te-aştept ca să revii,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Purtând glorii nespuse,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veci Domn să-mi fii!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3211</TotalTime>
  <Words>37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639</cp:revision>
  <dcterms:created xsi:type="dcterms:W3CDTF">2013-10-07T13:04:08Z</dcterms:created>
  <dcterms:modified xsi:type="dcterms:W3CDTF">2013-10-22T08:57:43Z</dcterms:modified>
  <cp:contentStatus>test</cp:contentStatus>
</cp:coreProperties>
</file>