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5/22/1989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6889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5/22/1989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24518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Va veni o zi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048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Va veni o zi când se vor sfârşi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Griji, dureri şi le-om uita;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nu vom uita cum iubirea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salvat la Golgota…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veni, da! Va veni o zi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pe alb nor, Domnul va veni,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Da, Îl vom vedea şi-I vom intona: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„Mare e iubirea Ta!”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Va veni o zi când vom părăsi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Ţărmul lumii de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spre alte zări, vom ’nălţa cântări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Cel Încoronat!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veni, da! Va veni o zi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pe alb nor, Domnul va veni,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Da, Îl vom vedea şi-I vom intona: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„Mare e iubirea Ta!”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Va veni o zi când ne vom uimi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De-ale cerului splendori!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loc Isus pregăteşte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Pentru-ai Săi moştenitori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veni, da! Va veni o zi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pe alb nor, Domnul va veni,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Da, Îl vom vedea şi-I vom intona: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„Mare e iubirea Ta!”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veni o zi când ne va primi,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Ca popor, în faţa Sa;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 pe-al slavei tron, al iubirii Domn,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El ne va încununa!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Va veni, da! Va veni o zi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pe alb nor, Domnul va veni,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Da, Îl vom vedea şi-I vom intona: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„Mare e iubirea Ta!”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3224</TotalTime>
  <Words>279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641</cp:revision>
  <dcterms:created xsi:type="dcterms:W3CDTF">2013-10-07T13:04:08Z</dcterms:created>
  <dcterms:modified xsi:type="dcterms:W3CDTF">1989-05-22T11:21:27Z</dcterms:modified>
  <cp:contentStatus>test</cp:contentStatus>
</cp:coreProperties>
</file>