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Ai curaj, tresaltă!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Ai curaj, tresaltă şi nu </a:t>
            </a:r>
            <a:b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te-ngrijora,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curând acasă toţi vom fi;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Noaptea lungă trece şi-o zi se v-arăta,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Isus, pe nori, va reveni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În curând Isus, în curând Isus,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curând va reveni,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vom întâlni sus cu Domnul, într-o zi,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curând acasă toţi vom fi!</a:t>
            </a:r>
            <a:endParaRPr lang="it-IT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Vom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vedea pe-ai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noştri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ce-n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Domnu-au adormit,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Vom vedea pământ şi ceruri noi,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vom bucura în căminul fericit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Pregătit de Domnul pentru noi!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În curând Isus, în curând Isus,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curând va reveni,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vom întâlni sus cu Domnul, într-o zi,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curând acasă toţi vom fi!</a:t>
            </a:r>
            <a:endParaRPr lang="it-IT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ce vine vine şi nu va zăbovi,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curând în casa Lui vom fi!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Cei răscumpăraţi pe Isus Îl vor slăvi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Veşnicia toată, zi de zi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8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În curând Isus, în curând Isus,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curând va reveni,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vom întâlni sus cu Domnul, într-o zi,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curând acasă toţi vom fi!</a:t>
            </a:r>
            <a:endParaRPr lang="it-IT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3217</TotalTime>
  <Words>99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641</cp:revision>
  <dcterms:created xsi:type="dcterms:W3CDTF">2013-10-07T13:04:08Z</dcterms:created>
  <dcterms:modified xsi:type="dcterms:W3CDTF">2013-10-22T09:03:34Z</dcterms:modified>
  <cp:contentStatus>test</cp:contentStatus>
</cp:coreProperties>
</file>