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7" r:id="rId2"/>
    <p:sldId id="270" r:id="rId3"/>
    <p:sldId id="271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Şoapta vremii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502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Şoapta vremii, dinspre cer,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Cu speranţă şi viaţă la noi se coboară,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Ne vesteşte tuturor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Că în slava promisă Isus vine iară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Maranatha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, suntem gata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ieşim a-L întâmpina!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Vine ziua minunată,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Vine Domnu-n mărirea Sa!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Maranatha, Maranatha, Aleluia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502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Maranatha să cântăm,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Lumea-ntreagă să ştie că Domnul revine!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Maranatha să cântăm,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Bucuria cerească să simtă oricine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Maranatha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, suntem gata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ieşim a-L întâmpina!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Vine ziua minunată,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Vine Domnu-n mărirea Sa!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Maranatha, Maranatha, Aleluia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502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3289</TotalTime>
  <Words>115</Words>
  <Application>Microsoft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Imnuri noi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651</cp:revision>
  <dcterms:created xsi:type="dcterms:W3CDTF">2013-10-07T13:04:08Z</dcterms:created>
  <dcterms:modified xsi:type="dcterms:W3CDTF">2013-10-22T10:15:41Z</dcterms:modified>
  <cp:contentStatus>test</cp:contentStatus>
</cp:coreProperties>
</file>