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2280" y="-1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11/21/2015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5906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11/21/2015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5633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 veste bună pe înălţimi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507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692497"/>
            <a:ext cx="7924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2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2800" dirty="0" smtClean="0">
                <a:solidFill>
                  <a:schemeClr val="bg1"/>
                </a:solidFill>
                <a:latin typeface="Georgia" pitchFamily="18" charset="0"/>
              </a:rPr>
              <a:t> O veste bună pe înălţimi:</a:t>
            </a:r>
          </a:p>
          <a:p>
            <a:r>
              <a:rPr lang="vi-VN" altLang="ro-RO" sz="2800" dirty="0" smtClean="0">
                <a:solidFill>
                  <a:schemeClr val="bg1"/>
                </a:solidFill>
                <a:latin typeface="Georgia" pitchFamily="18" charset="0"/>
              </a:rPr>
              <a:t>Vine-n curând mult dorita zi!</a:t>
            </a:r>
          </a:p>
          <a:p>
            <a:r>
              <a:rPr lang="vi-VN" altLang="ro-RO" sz="2800" dirty="0" smtClean="0">
                <a:solidFill>
                  <a:schemeClr val="bg1"/>
                </a:solidFill>
                <a:latin typeface="Georgia" pitchFamily="18" charset="0"/>
              </a:rPr>
              <a:t>Dar câţi vor fi dintre cei chemaţi</a:t>
            </a:r>
          </a:p>
          <a:p>
            <a:r>
              <a:rPr lang="vi-VN" altLang="ro-RO" sz="2800" dirty="0" smtClean="0">
                <a:solidFill>
                  <a:schemeClr val="bg1"/>
                </a:solidFill>
                <a:latin typeface="Georgia" pitchFamily="18" charset="0"/>
              </a:rPr>
              <a:t>Când El va veni?</a:t>
            </a:r>
            <a:endParaRPr lang="en-US" altLang="ro-RO" sz="2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2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2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2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2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2800" dirty="0" smtClean="0">
                <a:solidFill>
                  <a:schemeClr val="bg1"/>
                </a:solidFill>
                <a:latin typeface="Georgia" pitchFamily="18" charset="0"/>
              </a:rPr>
              <a:t>Astăzi, alege pe Domnul:</a:t>
            </a:r>
          </a:p>
          <a:p>
            <a:r>
              <a:rPr lang="it-IT" altLang="ro-RO" sz="2800" dirty="0" smtClean="0">
                <a:solidFill>
                  <a:schemeClr val="bg1"/>
                </a:solidFill>
                <a:latin typeface="Georgia" pitchFamily="18" charset="0"/>
              </a:rPr>
              <a:t>E cea mai bună zi!</a:t>
            </a:r>
          </a:p>
          <a:p>
            <a:r>
              <a:rPr lang="it-IT" altLang="ro-RO" sz="2800" dirty="0" smtClean="0">
                <a:solidFill>
                  <a:schemeClr val="bg1"/>
                </a:solidFill>
                <a:latin typeface="Georgia" pitchFamily="18" charset="0"/>
              </a:rPr>
              <a:t>Şi vei avea loc la nunta Lui</a:t>
            </a:r>
          </a:p>
          <a:p>
            <a:r>
              <a:rPr lang="it-IT" altLang="ro-RO" sz="2800" dirty="0" smtClean="0">
                <a:solidFill>
                  <a:schemeClr val="bg1"/>
                </a:solidFill>
                <a:latin typeface="Georgia" pitchFamily="18" charset="0"/>
              </a:rPr>
              <a:t>Când El va veni!</a:t>
            </a:r>
            <a:endParaRPr lang="vi-VN" altLang="ro-RO" sz="2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838200"/>
            <a:ext cx="7315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În loc de spini, aur împletit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Are pe cap Cel Crucificat;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nor venind, El va fi privit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 şi Împărat!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Astăzi, alege pe Domnul: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E cea mai bună zi!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Şi vei avea loc la nunta Lui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Când El va veni!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Al slavei fulger va lumina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răsărit până la apus;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ceruri Legea se va vedea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Sfântă, ca Isus!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Astăzi, alege pe Domnul: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E cea mai bună zi!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Şi vei avea loc la nunta Lui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Când El va veni!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Domnul atunci va privi cu drag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cei în albe veşminte stând;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Doar ei vor trece-al veciei prag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un nou pământ!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Astăzi, alege pe Domnul: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E cea mai bună zi!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Şi vei avea loc la nunta Lui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Când El va veni!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3317</TotalTime>
  <Words>230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657</cp:revision>
  <dcterms:created xsi:type="dcterms:W3CDTF">2013-10-07T13:04:08Z</dcterms:created>
  <dcterms:modified xsi:type="dcterms:W3CDTF">2015-11-21T09:54:31Z</dcterms:modified>
  <cp:contentStatus>test</cp:contentStatus>
</cp:coreProperties>
</file>