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22-Oct-13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 pregătim de drum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509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pregătim de drum, e înserare,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E-un ultim ceas de har în univers…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zăbovim doar o clipă pe cale,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înălţăm un cânt şi-un ultim vers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minunat,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vrednic şi-adevărat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dat vecia şi cerul ne-a dat!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 Împăratului nostru să fie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Slava şi lauda în veac de 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 îndreptăm spre ţărm cu nerăbdare,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Biruitori, trecând valuri şi vânt;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De mii de ani Isus e-n aşteptare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Să moştenim cu El noul pământ!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minunat,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vrednic şi-adevărat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dat vecia şi cerul ne-a dat!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 Împăratului nostru să fie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Slava şi lauda în veac de 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Al miazănoaptei cer se însenină,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Cununi de slavă se-adună de zor;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Pe pajişti verzi inundate-n lumină,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Ne-aşteaptă îngeri cu harpe de dor.</a:t>
            </a:r>
          </a:p>
          <a:p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cel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minunat,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vrednic şi-adevărat</a:t>
            </a:r>
            <a:endParaRPr lang="vi-VN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Ne-a dat vecia şi cerul ne-a dat!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A Împăratului nostru să fie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Slava şi lauda în veac de veac!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509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3369</TotalTime>
  <Words>128</Words>
  <Application>Microsoft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663</cp:revision>
  <dcterms:created xsi:type="dcterms:W3CDTF">2013-10-07T13:04:08Z</dcterms:created>
  <dcterms:modified xsi:type="dcterms:W3CDTF">2013-10-22T11:35:17Z</dcterms:modified>
  <cp:contentStatus>test</cp:contentStatus>
</cp:coreProperties>
</file>