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7" r:id="rId2"/>
    <p:sldId id="270" r:id="rId3"/>
    <p:sldId id="271" r:id="rId4"/>
    <p:sldId id="272" r:id="rId5"/>
    <p:sldId id="273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22-Oct-13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22-Oct-13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Domnul păcii Se-arată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512</a:t>
            </a:r>
            <a:endParaRPr lang="ro-RO" sz="6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905000" y="0"/>
            <a:ext cx="7239000" cy="2431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Domnul păcii Se-arată, 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Semne mii prevestesc: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(:Vine Domnul îndată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Împăratul ceresc!:)</a:t>
            </a:r>
            <a:endParaRPr lang="en-US" altLang="ro-RO" sz="38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512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905000" y="0"/>
            <a:ext cx="7239000" cy="2431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Domnul slavei Se-arată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Peste orice popor,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(:Le va da drept răsplată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După faptele lor.:)</a:t>
            </a:r>
            <a:endParaRPr lang="en-US" altLang="ro-RO" sz="38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512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905000" y="0"/>
            <a:ext cx="7239000" cy="2431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Secerişul e mare,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Roade scumpe se coc,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(:Grâul pus e-n hambare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Şi neghina pe foc.:)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512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905000" y="0"/>
            <a:ext cx="7239000" cy="2431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3800" b="1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Te întreabă, creştine,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Azi cât nu-i prea târziu,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(:Oare cât stai de bine?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Eşti neghină sau grâu?:)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512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3376</TotalTime>
  <Words>103</Words>
  <Application>Microsoft PowerPoint</Application>
  <PresentationFormat>On-screen Show (4:3)</PresentationFormat>
  <Paragraphs>26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Imnuri noi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666</cp:revision>
  <dcterms:created xsi:type="dcterms:W3CDTF">2013-10-07T13:04:08Z</dcterms:created>
  <dcterms:modified xsi:type="dcterms:W3CDTF">2013-10-22T11:42:07Z</dcterms:modified>
  <cp:contentStatus>test</cp:contentStatus>
</cp:coreProperties>
</file>