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Ziua cea mare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e-aşa de aproape!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Ziua cea mare e-aşa de aproape,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Cum poţi să dormi, moştenitor ceresc?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Scoală îndată, armura ţi-o pune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ieşi să-ntâmpini cortegiu-mpă­rătesc!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Fiu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al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luminii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, de ce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mai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pregeţi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</a:p>
          <a:p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O,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cât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te-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mbie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divinul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Deci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scoală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grabnic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căci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Mirele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vine</a:t>
            </a:r>
          </a:p>
          <a:p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Înconjurat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3800" dirty="0" err="1" smtClean="0">
                <a:solidFill>
                  <a:schemeClr val="bg1"/>
                </a:solidFill>
                <a:latin typeface="Georgia" pitchFamily="18" charset="0"/>
              </a:rPr>
              <a:t>oştirile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sus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 cum suspină o lume pierdută,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Geme de teama de ce va urma…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I-auzi, se-aude al cerului vuiet,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Grăbeşte, vino, şi nu întârzia!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Fugi de dorinţele lumii deşarte,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Toate vor trece luate de vânt!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Vezi, nu lăsa veşnicia să-ţi scape,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Învinge tot ce te leagă de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Numai spre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smtClean="0">
                <a:solidFill>
                  <a:schemeClr val="bg1"/>
                </a:solidFill>
                <a:latin typeface="Georgia" pitchFamily="18" charset="0"/>
              </a:rPr>
              <a:t>păstrează-ţi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privirea,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Zilnic aşteaptă-L pe Cel Înviat!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 cum se-aprinde lumina pe dealuri,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Încă puţin şi vei fi eliberat!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3383</TotalTime>
  <Words>153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671</cp:revision>
  <dcterms:created xsi:type="dcterms:W3CDTF">2013-10-07T13:04:08Z</dcterms:created>
  <dcterms:modified xsi:type="dcterms:W3CDTF">2013-10-22T11:49:04Z</dcterms:modified>
  <cp:contentStatus>test</cp:contentStatus>
</cp:coreProperties>
</file>