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Ai curaj, tu, turmă mică!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152400"/>
            <a:ext cx="83058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curaj, tu, turmă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mică,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lupta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o conteni!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vrăjmaş nu-ţi fie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frică,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Isus vei birui!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Fraţilor, lăsaţi să sune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ăst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mângâietor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vânt: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 a Tatălui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dorinţă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vă dea un nou pământ!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(:E a Tatălui dorinţă!:)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 a Tatălui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dorinţă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vă dea un nou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152400"/>
            <a:ext cx="83058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vă daţi în mreaja lumii, pofta </a:t>
            </a: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cărnii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n-o-mpliniţi!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Lepădaţi orice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ispită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luptă vă gătiţi!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Chiar de-om suferi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ocara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crucea lui Isus,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curând primim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răsplata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 Regele de sus!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(:În curând primim răsplata!:)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curând primim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răsplata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 Regele de 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152400"/>
            <a:ext cx="83058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Dacă lupţi pentru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cunună,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zvârle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ce-i stânjenitor,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va sta la Sfânta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Cină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numai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cel învingător!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Coapsele acum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vă-ncingeţi,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lămpile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vă pregătiţi,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Noaptea-ntreagă strajă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faceţi,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Mirele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să-L primiţi!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(:Noaptea-ntreagă strajă faceţi!: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Noaptea-ntreagă strajă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faceţi,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Mirele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să-L primiţi!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152400"/>
            <a:ext cx="83058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Privegheaţi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fără-ncetare,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zorii-acum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s-au arătat!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Pentru mulţi, acea zi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mare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ceva neaşteptat!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Veseli fiţi că vine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ziua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chiar de nu o ştiţi,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Pregătească-se tot omul, fraţi, surori, </a:t>
            </a: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fiţi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pregătiţi!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(:Pregătească-se tot omul!:)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Pregătească-se tot omul, fraţi, surori, </a:t>
            </a: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fiţi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pregătiţi!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3401</TotalTime>
  <Words>58</Words>
  <Application>Microsoft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674</cp:revision>
  <dcterms:created xsi:type="dcterms:W3CDTF">2013-10-07T13:04:08Z</dcterms:created>
  <dcterms:modified xsi:type="dcterms:W3CDTF">2013-10-22T12:06:58Z</dcterms:modified>
  <cp:contentStatus>test</cp:contentStatus>
</cp:coreProperties>
</file>