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3384" y="-14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12/20/2014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936116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12/20/2014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04880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408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Deşi nu ştim când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642192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518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7620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8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 Deşi nu ştim când,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În ce ceas Hristos vine,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Dar tot ştim atât: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Că sunt semne mulţime,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Vestind pe curând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Arătarea-n ’nălţime;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În ce ceas, nu ştim când!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7382"/>
            <a:ext cx="8153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 Va veni, privegheaţi deci în rugă,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Va veni, Aleluia,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Aleluia, Domnul vine pe nor,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Îmbrăcat în mărire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În ce ceas, nu ştim când!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-19050"/>
            <a:ext cx="6934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 Lumina-a ieşit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Şi-nţeleptu-o găseşte,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Stătea prorocit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Tot ce azi se vesteşte,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Că totu-i sfârşit,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Deci, ce-alegi, hotărăşte,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Că nu-i timp de gândit!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077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 Va veni, privegheaţi deci în rugă,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Va veni, Aleluia,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Aleluia, Domnul vine pe nor,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Îmbrăcat în mărire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În ce ceas, nu ştim când!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62050" y="19050"/>
            <a:ext cx="6934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 În rugă vegheaţi,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Ţineţi candela plină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Şi grabnic lucraţi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Cât mai este lumină!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Mult n-o să-aşteptaţi,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Căci Isus stă să vină</a:t>
            </a:r>
          </a:p>
          <a:p>
            <a:r>
              <a:rPr lang="vi-VN" altLang="ro-RO" sz="4800" dirty="0" smtClean="0">
                <a:solidFill>
                  <a:schemeClr val="bg1"/>
                </a:solidFill>
                <a:latin typeface="Georgia" pitchFamily="18" charset="0"/>
              </a:rPr>
              <a:t>Privegheaţi, vă rugaţi!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4"/>
          <p:cNvSpPr/>
          <p:nvPr/>
        </p:nvSpPr>
        <p:spPr>
          <a:xfrm>
            <a:off x="457200" y="19050"/>
            <a:ext cx="792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o-RO" sz="4800" b="1" dirty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800" b="1" dirty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800" dirty="0">
                <a:solidFill>
                  <a:schemeClr val="bg1"/>
                </a:solidFill>
                <a:latin typeface="Georgia" pitchFamily="18" charset="0"/>
              </a:rPr>
              <a:t> Va veni, privegheaţi deci în rugă,</a:t>
            </a:r>
          </a:p>
          <a:p>
            <a:r>
              <a:rPr lang="vi-VN" altLang="ro-RO" sz="4800" dirty="0">
                <a:solidFill>
                  <a:schemeClr val="bg1"/>
                </a:solidFill>
                <a:latin typeface="Georgia" pitchFamily="18" charset="0"/>
              </a:rPr>
              <a:t>Va veni, Aleluia,</a:t>
            </a:r>
          </a:p>
          <a:p>
            <a:r>
              <a:rPr lang="vi-VN" altLang="ro-RO" sz="4800" dirty="0">
                <a:solidFill>
                  <a:schemeClr val="bg1"/>
                </a:solidFill>
                <a:latin typeface="Georgia" pitchFamily="18" charset="0"/>
              </a:rPr>
              <a:t>Aleluia, Domnul vine pe nor,</a:t>
            </a:r>
          </a:p>
          <a:p>
            <a:r>
              <a:rPr lang="vi-VN" altLang="ro-RO" sz="4800" dirty="0">
                <a:solidFill>
                  <a:schemeClr val="bg1"/>
                </a:solidFill>
                <a:latin typeface="Georgia" pitchFamily="18" charset="0"/>
              </a:rPr>
              <a:t>Îmbrăcat în mărire</a:t>
            </a:r>
          </a:p>
          <a:p>
            <a:r>
              <a:rPr lang="vi-VN" altLang="ro-RO" sz="4800" dirty="0">
                <a:solidFill>
                  <a:schemeClr val="bg1"/>
                </a:solidFill>
                <a:latin typeface="Georgia" pitchFamily="18" charset="0"/>
              </a:rPr>
              <a:t>În ce ceas, nu ştim când!</a:t>
            </a:r>
          </a:p>
        </p:txBody>
      </p:sp>
    </p:spTree>
    <p:extLst>
      <p:ext uri="{BB962C8B-B14F-4D97-AF65-F5344CB8AC3E}">
        <p14:creationId xmlns:p14="http://schemas.microsoft.com/office/powerpoint/2010/main" val="2926299140"/>
      </p:ext>
    </p:extLst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3427</TotalTime>
  <Words>225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azsverona</cp:lastModifiedBy>
  <cp:revision>678</cp:revision>
  <dcterms:created xsi:type="dcterms:W3CDTF">2013-10-07T13:04:08Z</dcterms:created>
  <dcterms:modified xsi:type="dcterms:W3CDTF">2014-12-20T10:26:55Z</dcterms:modified>
  <cp:contentStatus>test</cp:contentStatus>
</cp:coreProperties>
</file>