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70" r:id="rId3"/>
    <p:sldId id="271" r:id="rId4"/>
    <p:sldId id="272" r:id="rId5"/>
    <p:sldId id="273" r:id="rId6"/>
    <p:sldId id="274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3384" y="-14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12/20/2014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192546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12/20/2014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6741134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19050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Sculaţi fraţi, toţi!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57200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520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38100"/>
            <a:ext cx="86868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8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800" dirty="0" smtClean="0">
                <a:solidFill>
                  <a:schemeClr val="bg1"/>
                </a:solidFill>
                <a:latin typeface="Georgia" pitchFamily="18" charset="0"/>
              </a:rPr>
              <a:t> Sculaţi fraţi toţi şi capul sus,</a:t>
            </a:r>
          </a:p>
          <a:p>
            <a:r>
              <a:rPr lang="vi-VN" altLang="ro-RO" sz="4800" dirty="0" smtClean="0">
                <a:solidFill>
                  <a:schemeClr val="bg1"/>
                </a:solidFill>
                <a:latin typeface="Georgia" pitchFamily="18" charset="0"/>
              </a:rPr>
              <a:t>Zoriţi în pregătire!</a:t>
            </a:r>
          </a:p>
          <a:p>
            <a:r>
              <a:rPr lang="vi-VN" altLang="ro-RO" sz="4800" dirty="0" smtClean="0">
                <a:solidFill>
                  <a:schemeClr val="bg1"/>
                </a:solidFill>
                <a:latin typeface="Georgia" pitchFamily="18" charset="0"/>
              </a:rPr>
              <a:t>Ca mâine va veni Isus</a:t>
            </a:r>
          </a:p>
          <a:p>
            <a:r>
              <a:rPr lang="vi-VN" altLang="ro-RO" sz="4800" dirty="0" smtClean="0">
                <a:solidFill>
                  <a:schemeClr val="bg1"/>
                </a:solidFill>
                <a:latin typeface="Georgia" pitchFamily="18" charset="0"/>
              </a:rPr>
              <a:t>(:În toată-a Sa mărire!:)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520/920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04800" y="0"/>
            <a:ext cx="83058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8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800" dirty="0" smtClean="0">
                <a:solidFill>
                  <a:schemeClr val="bg1"/>
                </a:solidFill>
                <a:latin typeface="Georgia" pitchFamily="18" charset="0"/>
              </a:rPr>
              <a:t> El vine spre a-mpărăţi,</a:t>
            </a:r>
          </a:p>
          <a:p>
            <a:r>
              <a:rPr lang="vi-VN" altLang="ro-RO" sz="4800" dirty="0" smtClean="0">
                <a:solidFill>
                  <a:schemeClr val="bg1"/>
                </a:solidFill>
                <a:latin typeface="Georgia" pitchFamily="18" charset="0"/>
              </a:rPr>
              <a:t>Pe-ai Lui să-i libereze;</a:t>
            </a:r>
          </a:p>
          <a:p>
            <a:r>
              <a:rPr lang="vi-VN" altLang="ro-RO" sz="4800" dirty="0" smtClean="0">
                <a:solidFill>
                  <a:schemeClr val="bg1"/>
                </a:solidFill>
                <a:latin typeface="Georgia" pitchFamily="18" charset="0"/>
              </a:rPr>
              <a:t>Aşa cum le făgădui,</a:t>
            </a:r>
          </a:p>
          <a:p>
            <a:r>
              <a:rPr lang="vi-VN" altLang="ro-RO" sz="4800" dirty="0" smtClean="0">
                <a:solidFill>
                  <a:schemeClr val="bg1"/>
                </a:solidFill>
                <a:latin typeface="Georgia" pitchFamily="18" charset="0"/>
              </a:rPr>
              <a:t>(:Vrea să-i încoroneze!:)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520/920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" y="0"/>
            <a:ext cx="92964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8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800" dirty="0" smtClean="0">
                <a:solidFill>
                  <a:schemeClr val="bg1"/>
                </a:solidFill>
                <a:latin typeface="Georgia" pitchFamily="18" charset="0"/>
              </a:rPr>
              <a:t> O, mică turmă-n grele vremi,</a:t>
            </a:r>
          </a:p>
          <a:p>
            <a:r>
              <a:rPr lang="vi-VN" altLang="ro-RO" sz="4800" dirty="0" smtClean="0">
                <a:solidFill>
                  <a:schemeClr val="bg1"/>
                </a:solidFill>
                <a:latin typeface="Georgia" pitchFamily="18" charset="0"/>
              </a:rPr>
              <a:t>Iubită eşti de Tatăl,</a:t>
            </a:r>
          </a:p>
          <a:p>
            <a:r>
              <a:rPr lang="vi-VN" altLang="ro-RO" sz="4800" dirty="0" smtClean="0">
                <a:solidFill>
                  <a:schemeClr val="bg1"/>
                </a:solidFill>
                <a:latin typeface="Georgia" pitchFamily="18" charset="0"/>
              </a:rPr>
              <a:t>Să ai curaj, să nu te temi</a:t>
            </a:r>
          </a:p>
          <a:p>
            <a:r>
              <a:rPr lang="vi-VN" altLang="ro-RO" sz="4800" dirty="0" smtClean="0">
                <a:solidFill>
                  <a:schemeClr val="bg1"/>
                </a:solidFill>
                <a:latin typeface="Georgia" pitchFamily="18" charset="0"/>
              </a:rPr>
              <a:t>(:Căci vine Domnul, iată-L!:)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520/920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04800" y="0"/>
            <a:ext cx="83058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8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800" dirty="0" smtClean="0">
                <a:solidFill>
                  <a:schemeClr val="bg1"/>
                </a:solidFill>
                <a:latin typeface="Georgia" pitchFamily="18" charset="0"/>
              </a:rPr>
              <a:t> Şi dacă lumea te-a urât,</a:t>
            </a:r>
          </a:p>
          <a:p>
            <a:r>
              <a:rPr lang="vi-VN" altLang="ro-RO" sz="4800" dirty="0" smtClean="0">
                <a:solidFill>
                  <a:schemeClr val="bg1"/>
                </a:solidFill>
                <a:latin typeface="Georgia" pitchFamily="18" charset="0"/>
              </a:rPr>
              <a:t>Ocara-i ţi-e onoare…</a:t>
            </a:r>
          </a:p>
          <a:p>
            <a:r>
              <a:rPr lang="vi-VN" altLang="ro-RO" sz="4800" dirty="0" smtClean="0">
                <a:solidFill>
                  <a:schemeClr val="bg1"/>
                </a:solidFill>
                <a:latin typeface="Georgia" pitchFamily="18" charset="0"/>
              </a:rPr>
              <a:t>Statornică să fii şi-atât:</a:t>
            </a:r>
          </a:p>
          <a:p>
            <a:r>
              <a:rPr lang="vi-VN" altLang="ro-RO" sz="4800" dirty="0" smtClean="0">
                <a:solidFill>
                  <a:schemeClr val="bg1"/>
                </a:solidFill>
                <a:latin typeface="Georgia" pitchFamily="18" charset="0"/>
              </a:rPr>
              <a:t>(:Isus îţi e scăpare!:)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520/920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04800" y="0"/>
            <a:ext cx="83058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800" b="1" dirty="0" smtClean="0">
                <a:solidFill>
                  <a:srgbClr val="FFDD4B"/>
                </a:solidFill>
                <a:latin typeface="Georgia" pitchFamily="18" charset="0"/>
              </a:rPr>
              <a:t>5</a:t>
            </a:r>
            <a:r>
              <a:rPr lang="ro-RO" altLang="ro-RO" sz="4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800" dirty="0" smtClean="0">
                <a:solidFill>
                  <a:schemeClr val="bg1"/>
                </a:solidFill>
                <a:latin typeface="Georgia" pitchFamily="18" charset="0"/>
              </a:rPr>
              <a:t> Mărire lui Isus eu cânt,</a:t>
            </a:r>
          </a:p>
          <a:p>
            <a:r>
              <a:rPr lang="vi-VN" altLang="ro-RO" sz="4800" dirty="0" smtClean="0">
                <a:solidFill>
                  <a:schemeClr val="bg1"/>
                </a:solidFill>
                <a:latin typeface="Georgia" pitchFamily="18" charset="0"/>
              </a:rPr>
              <a:t>În El sper totdeauna;</a:t>
            </a:r>
          </a:p>
          <a:p>
            <a:r>
              <a:rPr lang="vi-VN" altLang="ro-RO" sz="4800" dirty="0" smtClean="0">
                <a:solidFill>
                  <a:schemeClr val="bg1"/>
                </a:solidFill>
                <a:latin typeface="Georgia" pitchFamily="18" charset="0"/>
              </a:rPr>
              <a:t>’L-aştept să vină în curând</a:t>
            </a:r>
          </a:p>
          <a:p>
            <a:r>
              <a:rPr lang="vi-VN" altLang="ro-RO" sz="4800" dirty="0" smtClean="0">
                <a:solidFill>
                  <a:schemeClr val="bg1"/>
                </a:solidFill>
                <a:latin typeface="Georgia" pitchFamily="18" charset="0"/>
              </a:rPr>
              <a:t>(:Ca să-mi primesc cununa!:)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520/920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3418</TotalTime>
  <Words>149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Imnuri noi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azsverona</cp:lastModifiedBy>
  <cp:revision>679</cp:revision>
  <dcterms:created xsi:type="dcterms:W3CDTF">2013-10-07T13:04:08Z</dcterms:created>
  <dcterms:modified xsi:type="dcterms:W3CDTF">2014-12-20T10:29:47Z</dcterms:modified>
  <cp:contentStatus>test</cp:contentStatus>
</cp:coreProperties>
</file>