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Bate ceasul vremii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Bate ceasul vremii, bate ceasul lumii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Miez de noapte pe-ntreg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Sus, în turnuri, mai veghezi?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Zorii-au răsărit! Îi vezi?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Vine ziua, vine-n grabă marea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Clipa e solemnă, datoria demnă,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Tu, străjer, dă de ştire-n grab’!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s-a spus s-a împlinit!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Ora-n turnuri a sosit!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Dă de ştire, dă de veste lumii-ntregi!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Minunate glorii, clipe de istorii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Au urcat către culmi de timp!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al Cerului îndemn,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Mai aşteaptă doar un semn,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 priveşte, ia ascultă marea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Trâmbiţi tot răsună,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iată,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mulţi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se-adună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Isus a-L întâmpina!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Oare eşti şi tu-ntre ei?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Oare cânţi şi tu cu ei?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Vino, Doamne, vin’ degrabă,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vino iar!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3420</TotalTime>
  <Words>138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679</cp:revision>
  <dcterms:created xsi:type="dcterms:W3CDTF">2013-10-07T13:04:08Z</dcterms:created>
  <dcterms:modified xsi:type="dcterms:W3CDTF">2013-10-22T12:26:13Z</dcterms:modified>
  <cp:contentStatus>test</cp:contentStatus>
</cp:coreProperties>
</file>