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priveghem!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522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priveghem rugându-ne întruna,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 nici nu ştim când Domnul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va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veni,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Iar semne-au fost, au fost întotdeauna,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fim dar treji, orice ar fi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Să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priveghem, să priveghem!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Vine Domnul, curând!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priveghem fugind de ispitire,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Fiinţa noastră să ne-o consacrăm!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devenim fii demni de mântuire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pe Isus să-L aşteptăm!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Să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priveghem, să priveghem!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Vine Domnul, curând!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priveghem, căci noi în tot momentul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Cercaţi suntem de patimi omeneşti;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Uitând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trecutul,</a:t>
            </a:r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r>
              <a:rPr lang="en-US" altLang="ro-RO" sz="37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smtClean="0">
                <a:solidFill>
                  <a:schemeClr val="bg1"/>
                </a:solidFill>
                <a:latin typeface="Georgia" pitchFamily="18" charset="0"/>
              </a:rPr>
              <a:t>să-ndreptăm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prezentul,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Privind mereu spre zări cereşti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Să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priveghem, să priveghem!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Vine Domnul, curând!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3425</TotalTime>
  <Words>88</Words>
  <Application>Microsoft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680</cp:revision>
  <dcterms:created xsi:type="dcterms:W3CDTF">2013-10-07T13:04:08Z</dcterms:created>
  <dcterms:modified xsi:type="dcterms:W3CDTF">2013-10-22T12:30:56Z</dcterms:modified>
  <cp:contentStatus>test</cp:contentStatus>
</cp:coreProperties>
</file>