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1908" y="-11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12/13/2019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99152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12/13/2019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75965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Spuneţi în lume!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525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0"/>
            <a:ext cx="7924800" cy="521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Spuneţi în lume, printre popoare,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Spuneţi orişicui,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Noaptea dispare, Domnul apare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În maiestatea Lui!</a:t>
            </a:r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Da, vine Domnul slavei,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Mielul pentru noi jertfit!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Haideţi cu osanale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Şi cu bun venit!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525/920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0"/>
            <a:ext cx="7924800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Veşti de războaie nu </a:t>
            </a:r>
            <a:b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ne-nspăimântă,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Nici ameninţări!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Semne în astre, multe dezastre,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Sunt doar avertizări!</a:t>
            </a:r>
          </a:p>
          <a:p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Da, vine Domnul slavei,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Mielul pentru noi jertfit!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Haideţi cu osanale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Şi cu bun venit!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525/920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284693"/>
            <a:ext cx="7924800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Vă bucuraţi, privind către ceruri,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Voi, ce-L aşteptaţi!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Ce răsplătire! Ce fericire!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Glorie Lui cântaţi!</a:t>
            </a:r>
          </a:p>
          <a:p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Da, vine Domnul </a:t>
            </a:r>
            <a:r>
              <a:rPr lang="it-IT" altLang="ro-RO" sz="3700" dirty="0" smtClean="0">
                <a:solidFill>
                  <a:schemeClr val="bg1"/>
                </a:solidFill>
                <a:latin typeface="Georgia" pitchFamily="18" charset="0"/>
              </a:rPr>
              <a:t>    </a:t>
            </a:r>
            <a:endParaRPr lang="vi-VN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Haideţi</a:t>
            </a:r>
            <a:r>
              <a:rPr lang="it-IT" altLang="ro-RO" sz="3700" dirty="0" smtClean="0">
                <a:solidFill>
                  <a:schemeClr val="bg1"/>
                </a:solidFill>
                <a:latin typeface="Georgia" pitchFamily="18" charset="0"/>
              </a:rPr>
              <a:t> 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cu osanale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Şi cu bun venit!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525/920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3449</TotalTime>
  <Words>104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Biserica AZS Verona</cp:lastModifiedBy>
  <cp:revision>684</cp:revision>
  <dcterms:created xsi:type="dcterms:W3CDTF">2013-10-07T13:04:08Z</dcterms:created>
  <dcterms:modified xsi:type="dcterms:W3CDTF">2019-12-13T18:56:39Z</dcterms:modified>
  <cp:contentStatus>test</cp:contentStatus>
</cp:coreProperties>
</file>