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Glasul Domnului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-768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Domnului a fost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Duhului meu adăpost;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vrăjmaşul a venit,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luptă a fugit!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3447</TotalTime>
  <Words>31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686</cp:revision>
  <dcterms:created xsi:type="dcterms:W3CDTF">2013-10-07T13:04:08Z</dcterms:created>
  <dcterms:modified xsi:type="dcterms:W3CDTF">2013-10-22T12:53:47Z</dcterms:modified>
  <cp:contentStatus>test</cp:contentStatus>
</cp:coreProperties>
</file>