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Auzi, goarna-ncepe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sune!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529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-762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Auzi, goarna-ncepe să sune: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ultimul mare război!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Domnul te scoate din lume,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nu mai priveşti înapoi!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-762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Ascultă de Domnul acuma,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Ridică-te iar, de-ai căzut!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vezi că e-aproape furtuna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nu mai e timp de pierdut?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-762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Isus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te-a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salvat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de la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moarte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Dar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încă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mai ai de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trudit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Aleargă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spre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cer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mai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departe</a:t>
            </a:r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Şi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nu te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lăsa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biruit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-7620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Alungă chemarea mulţimii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teama din inima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Te-aşteaptă cântând heruvimii,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 tare şi nu te lăsa!</a:t>
            </a:r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3454</TotalTime>
  <Words>125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688</cp:revision>
  <dcterms:created xsi:type="dcterms:W3CDTF">2013-10-07T13:04:08Z</dcterms:created>
  <dcterms:modified xsi:type="dcterms:W3CDTF">2013-10-22T13:00:36Z</dcterms:modified>
  <cp:contentStatus>test</cp:contentStatus>
</cp:coreProperties>
</file>