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Fraţilor, vedeţi semnalul?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Fraţilor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vedeţi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semnalul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veşnicii?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soseşte ajutorul şi vom birui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cedaţi, Eu vin curând!”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ne-ndeamnă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Fiţi cu ochii către cer: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sta prin al Său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ispite 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atrag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partea celui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vitejii ştiu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cedaţi, Eu vin curând!”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ne-ndeamnă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Fiţi cu ochii către cer: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sta prin al Său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 steagul! Sună goarna! Haideţi, bravi ostaşi!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Hristos străpungem oastea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cedaţi, Eu vin curând!”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ne-ndeamnă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Fiţi cu ochii către cer: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sta prin al Său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Greu şi lung mai e războiul,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va sfârşi;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Iată, vine-al nostru Domn,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vom birui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cedaţi, Eu vin curând!”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ne-ndeamnă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Fiţi cu ochii către cer: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sta prin al Său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3459</TotalTime>
  <Words>61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689</cp:revision>
  <dcterms:created xsi:type="dcterms:W3CDTF">2013-10-07T13:04:08Z</dcterms:created>
  <dcterms:modified xsi:type="dcterms:W3CDTF">2013-10-22T13:05:33Z</dcterms:modified>
  <cp:contentStatus>test</cp:contentStatus>
</cp:coreProperties>
</file>