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Ploaia târzie, promisă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Ploaia târzie promisă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Vars-o în lume de-acum,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Înviorarea revarsă,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Udă-nsetatul Tău câmp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Ploaia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târzie,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Stropii ei scumpi ne trimite,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Planul să-Ţi fie-mplinit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Ploaia târzie promisă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din mari depărtări,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Unda ei vine voioasă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Şi-aduce pline puteri.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Ploaia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târzie,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Stropii ei scumpi ne trimite,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Planul să-Ţi fie-mplinit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Ploaia târzie promisă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Trimite-acum Te rugăm,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noastră-i deschisă,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’Naintea ta ne plecăm!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Ploaia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târzie,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Stropii ei scumpi ne trimite,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Planul să-Ţi fie-mplinit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3529</TotalTime>
  <Words>131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705</cp:revision>
  <dcterms:created xsi:type="dcterms:W3CDTF">2013-10-07T13:04:08Z</dcterms:created>
  <dcterms:modified xsi:type="dcterms:W3CDTF">2013-10-23T07:44:44Z</dcterms:modified>
  <cp:contentStatus>test</cp:contentStatus>
</cp:coreProperties>
</file>