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Neguri destrămate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Neguri destrămate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Zorilor se-nclină,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Ceas profetic bate,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stă să vină;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Trei solii azi trâmbiţează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 şi mare: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Daţi mărire Celui Veşnic,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şi-nchinare!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Duceţi marea veste,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Holdele sunt gata,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timp nu mai este,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judecata!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Daţi de ştire-n larga zare,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să ia aminte: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aduceţi închinare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Bunului Părinte.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Cade Babilonul,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Demoni ies din fire,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mult li-e tronul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 spre nimicire.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stă sub semnul fiarei,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i se-nchină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avea aceeaşi soartă,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Pentru-aceeaşi vină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Ziua mântuirii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Gata-i să se-arate,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cuprinsul firii,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Ceas profetic bate.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Trei solii azi trâmbiţează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 şi mare: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ziua cea din urmă,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Ziua Lui cea mare!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3535</TotalTime>
  <Words>161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707</cp:revision>
  <dcterms:created xsi:type="dcterms:W3CDTF">2013-10-07T13:04:08Z</dcterms:created>
  <dcterms:modified xsi:type="dcterms:W3CDTF">2013-10-23T07:51:22Z</dcterms:modified>
  <cp:contentStatus>test</cp:contentStatus>
</cp:coreProperties>
</file>